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348" r:id="rId2"/>
    <p:sldId id="349" r:id="rId3"/>
    <p:sldId id="351" r:id="rId4"/>
    <p:sldId id="491" r:id="rId5"/>
    <p:sldId id="352" r:id="rId6"/>
    <p:sldId id="355" r:id="rId7"/>
    <p:sldId id="353" r:id="rId8"/>
    <p:sldId id="354" r:id="rId9"/>
    <p:sldId id="356" r:id="rId10"/>
    <p:sldId id="359" r:id="rId11"/>
    <p:sldId id="360" r:id="rId12"/>
    <p:sldId id="361" r:id="rId13"/>
    <p:sldId id="362" r:id="rId14"/>
    <p:sldId id="363" r:id="rId15"/>
    <p:sldId id="364" r:id="rId16"/>
    <p:sldId id="365" r:id="rId17"/>
    <p:sldId id="366" r:id="rId18"/>
    <p:sldId id="367" r:id="rId19"/>
    <p:sldId id="368" r:id="rId20"/>
    <p:sldId id="369" r:id="rId21"/>
    <p:sldId id="370" r:id="rId22"/>
    <p:sldId id="371" r:id="rId23"/>
    <p:sldId id="373" r:id="rId24"/>
    <p:sldId id="375" r:id="rId25"/>
    <p:sldId id="376" r:id="rId26"/>
    <p:sldId id="37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65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246542-B92C-4A91-94F6-FF5D708AC1B5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57DA5-6871-43C2-BDB0-76E930DDA74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75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sv-SE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Picture 3" descr="A:\minispi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sv-SE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Picture 5" descr="A:\minispir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2EAA8-13E4-4724-980C-820FC23AF78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B653E-C479-4F7C-8A97-1BB70853D11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B8DBE-F9C8-4244-B72E-7D4E06F7FBD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DDDB9-FA3B-4CFE-B17A-31B18DFEF85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82825-258F-44AB-9C40-ED7B97AFCB9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943F4-71B9-4CBF-88ED-17539D3BEEB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0A0BE-58C6-4DB9-ADC7-87A3F36E972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956DC-AA64-4C1B-A62E-4F97FA6F78C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9B6AD-420A-44E8-9216-18E9C5239EE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CCC90-945E-421A-8973-BC2DF8BBD53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E1EAD-8CB5-4766-8D0D-9D17738AD45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906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sv-SE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1028" name="Picture 4" descr="A:\minispir.GIF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A:\minispir.GIF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D51A16-2417-4E56-A9AB-10E6A0698BC7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1.wav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4.wav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5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6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7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8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9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9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20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0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2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1.wav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22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7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8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9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ctrTitle"/>
          </p:nvPr>
        </p:nvSpPr>
        <p:spPr>
          <a:xfrm>
            <a:off x="914400" y="533400"/>
            <a:ext cx="7721600" cy="2362200"/>
          </a:xfrm>
        </p:spPr>
        <p:txBody>
          <a:bodyPr/>
          <a:lstStyle/>
          <a:p>
            <a:r>
              <a:rPr lang="en-US" altLang="en-US" sz="6000" b="1"/>
              <a:t/>
            </a:r>
            <a:br>
              <a:rPr lang="en-US" altLang="en-US" sz="6000" b="1"/>
            </a:br>
            <a:r>
              <a:rPr lang="en-US" altLang="en-US" sz="6000" b="1"/>
              <a:t/>
            </a:r>
            <a:br>
              <a:rPr lang="en-US" altLang="en-US" sz="6000" b="1"/>
            </a:br>
            <a:r>
              <a:rPr lang="en-US" altLang="en-US" sz="6000" b="1"/>
              <a:t/>
            </a:r>
            <a:br>
              <a:rPr lang="en-US" altLang="en-US" sz="6000" b="1"/>
            </a:br>
            <a:r>
              <a:rPr lang="en-US" altLang="en-US" sz="6000" b="1"/>
              <a:t>PJ6A</a:t>
            </a:r>
            <a:r>
              <a:rPr lang="en-US" altLang="en-US" b="1"/>
              <a:t/>
            </a:r>
            <a:br>
              <a:rPr lang="en-US" altLang="en-US" b="1"/>
            </a:br>
            <a:r>
              <a:rPr lang="en-US" altLang="en-US" b="1"/>
              <a:t/>
            </a:r>
            <a:br>
              <a:rPr lang="en-US" altLang="en-US" b="1"/>
            </a:br>
            <a:r>
              <a:rPr lang="en-US" altLang="en-US" b="1"/>
              <a:t>Saba and St Eustatius</a:t>
            </a:r>
            <a:br>
              <a:rPr lang="en-US" altLang="en-US" b="1"/>
            </a:br>
            <a:r>
              <a:rPr lang="en-US" altLang="en-US" b="1"/>
              <a:t/>
            </a:r>
            <a:br>
              <a:rPr lang="en-US" altLang="en-US" b="1"/>
            </a:br>
            <a:r>
              <a:rPr lang="en-US" altLang="en-US" b="1"/>
              <a:t>2010</a:t>
            </a:r>
            <a:br>
              <a:rPr lang="en-US" altLang="en-US" b="1"/>
            </a:br>
            <a:endParaRPr lang="en-US" altLang="en-US" b="1"/>
          </a:p>
        </p:txBody>
      </p:sp>
      <p:sp>
        <p:nvSpPr>
          <p:cNvPr id="109571" name="Subtitle 2"/>
          <p:cNvSpPr>
            <a:spLocks noGrp="1"/>
          </p:cNvSpPr>
          <p:nvPr>
            <p:ph type="subTitle" idx="1"/>
          </p:nvPr>
        </p:nvSpPr>
        <p:spPr>
          <a:xfrm>
            <a:off x="1625600" y="3886200"/>
            <a:ext cx="6400800" cy="2590800"/>
          </a:xfrm>
        </p:spPr>
        <p:txBody>
          <a:bodyPr/>
          <a:lstStyle/>
          <a:p>
            <a:endParaRPr lang="en-US" altLang="en-US" sz="5400" b="1">
              <a:solidFill>
                <a:srgbClr val="FF0000"/>
              </a:solidFill>
            </a:endParaRPr>
          </a:p>
          <a:p>
            <a:r>
              <a:rPr lang="en-US" altLang="en-US" sz="4400" b="1">
                <a:solidFill>
                  <a:srgbClr val="FF0000"/>
                </a:solidFill>
              </a:rPr>
              <a:t>All-time NEW one</a:t>
            </a:r>
            <a:endParaRPr lang="en-US" altLang="en-US" sz="4400" b="1"/>
          </a:p>
          <a:p>
            <a:endParaRPr lang="en-US" altLang="en-US" b="1"/>
          </a:p>
          <a:p>
            <a:endParaRPr lang="en-US" altLang="en-US"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  <p:sndAc>
          <p:stSnd>
            <p:snd r:embed="rId2" name="11of10folie104.WAV.WAV"/>
          </p:stSnd>
        </p:sndAc>
      </p:transition>
    </mc:Choice>
    <mc:Fallback xmlns="">
      <p:transition>
        <p:cut/>
        <p:sndAc>
          <p:stSnd>
            <p:snd r:embed="rId3" name="11of10folie104.WAV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ctrTitle"/>
          </p:nvPr>
        </p:nvSpPr>
        <p:spPr>
          <a:xfrm>
            <a:off x="965200" y="609600"/>
            <a:ext cx="7721600" cy="1524000"/>
          </a:xfrm>
        </p:spPr>
        <p:txBody>
          <a:bodyPr/>
          <a:lstStyle/>
          <a:p>
            <a:r>
              <a:rPr lang="sv-SE" altLang="en-US" sz="6000" b="1"/>
              <a:t>FT5ZM</a:t>
            </a:r>
            <a:endParaRPr lang="en-US" altLang="en-US" sz="6000"/>
          </a:p>
        </p:txBody>
      </p:sp>
      <p:sp>
        <p:nvSpPr>
          <p:cNvPr id="120835" name="Subtitle 2"/>
          <p:cNvSpPr>
            <a:spLocks noGrp="1"/>
          </p:cNvSpPr>
          <p:nvPr>
            <p:ph type="subTitle" idx="1"/>
          </p:nvPr>
        </p:nvSpPr>
        <p:spPr>
          <a:xfrm>
            <a:off x="1066800" y="1981200"/>
            <a:ext cx="7620000" cy="3676650"/>
          </a:xfrm>
        </p:spPr>
        <p:txBody>
          <a:bodyPr/>
          <a:lstStyle/>
          <a:p>
            <a:endParaRPr lang="sv-SE" altLang="en-US"/>
          </a:p>
          <a:p>
            <a:r>
              <a:rPr lang="sv-SE" altLang="en-US"/>
              <a:t> </a:t>
            </a:r>
            <a:r>
              <a:rPr lang="sv-SE" altLang="en-US" sz="4400" b="1"/>
              <a:t>Amsterdam &amp; St. Paul Islands</a:t>
            </a:r>
          </a:p>
          <a:p>
            <a:r>
              <a:rPr lang="sv-SE" altLang="en-US" sz="4400">
                <a:solidFill>
                  <a:srgbClr val="FF0000"/>
                </a:solidFill>
              </a:rPr>
              <a:t># 4 </a:t>
            </a:r>
            <a:r>
              <a:rPr lang="sv-SE" altLang="en-US" sz="4400" b="1"/>
              <a:t>Most wanted</a:t>
            </a:r>
          </a:p>
          <a:p>
            <a:r>
              <a:rPr lang="sv-SE" altLang="en-US" sz="4400" b="1"/>
              <a:t>2014</a:t>
            </a:r>
          </a:p>
          <a:p>
            <a:r>
              <a:rPr lang="sv-SE" altLang="en-US" sz="4400">
                <a:solidFill>
                  <a:srgbClr val="FF0000"/>
                </a:solidFill>
              </a:rPr>
              <a:t>DXpedition of the Year</a:t>
            </a:r>
          </a:p>
          <a:p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  <p:sndAc>
          <p:stSnd>
            <p:snd r:embed="rId2" name="11of10folie114.WAV.WAV"/>
          </p:stSnd>
        </p:sndAc>
      </p:transition>
    </mc:Choice>
    <mc:Fallback xmlns="">
      <p:transition>
        <p:cut/>
        <p:sndAc>
          <p:stSnd>
            <p:snd r:embed="rId3" name="11of10folie114.WAV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2185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2186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  <p:sndAc>
          <p:stSnd>
            <p:snd r:embed="rId2" name="11of10folie116.WAV.WAV"/>
          </p:stSnd>
        </p:sndAc>
      </p:transition>
    </mc:Choice>
    <mc:Fallback xmlns="">
      <p:transition>
        <p:cut/>
        <p:sndAc>
          <p:stSnd>
            <p:snd r:embed="rId4" name="11of10folie116.WAV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2288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2288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399" y="152400"/>
            <a:ext cx="7316651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23907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2390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  <p:sndAc>
          <p:stSnd>
            <p:snd r:embed="rId2" name="11of10folie118.WAV.WAV"/>
          </p:stSnd>
        </p:sndAc>
      </p:transition>
    </mc:Choice>
    <mc:Fallback xmlns="">
      <p:transition>
        <p:cut/>
        <p:sndAc>
          <p:stSnd>
            <p:snd r:embed="rId4" name="11of10folie118.WAV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2493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2493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  <p:sndAc>
          <p:stSnd>
            <p:snd r:embed="rId2" name="11of10folie119.WAV.WAV"/>
          </p:stSnd>
        </p:sndAc>
      </p:transition>
    </mc:Choice>
    <mc:Fallback xmlns="">
      <p:transition>
        <p:cut/>
        <p:sndAc>
          <p:stSnd>
            <p:snd r:embed="rId4" name="11of10folie119.WAV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2595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2595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  <p:sndAc>
          <p:stSnd>
            <p:snd r:embed="rId2" name="11of10folie120.WAV.WAV"/>
          </p:stSnd>
        </p:sndAc>
      </p:transition>
    </mc:Choice>
    <mc:Fallback xmlns="">
      <p:transition>
        <p:cut/>
        <p:sndAc>
          <p:stSnd>
            <p:snd r:embed="rId4" name="11of10folie120.WAV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2697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26980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152400"/>
            <a:ext cx="46482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2800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2800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228600"/>
            <a:ext cx="5105400" cy="645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  <p:sndAc>
          <p:stSnd>
            <p:snd r:embed="rId2" name="11of10folie122.WAV.WAV"/>
          </p:stSnd>
        </p:sndAc>
      </p:transition>
    </mc:Choice>
    <mc:Fallback xmlns="">
      <p:transition>
        <p:cut/>
        <p:sndAc>
          <p:stSnd>
            <p:snd r:embed="rId4" name="11of10folie122.WAV.WAV"/>
          </p:stSnd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29027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2902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675" y="228600"/>
            <a:ext cx="8264525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  <p:sndAc>
          <p:stSnd>
            <p:snd r:embed="rId2" name="11of10folie123.WAV.WAV"/>
          </p:stSnd>
        </p:sndAc>
      </p:transition>
    </mc:Choice>
    <mc:Fallback xmlns="">
      <p:transition>
        <p:cut/>
        <p:sndAc>
          <p:stSnd>
            <p:snd r:embed="rId4" name="11of10folie123.WAV.WAV"/>
          </p:stSnd>
        </p:sndAc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3005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30052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228600"/>
            <a:ext cx="5257800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  <p:sndAc>
          <p:stSnd>
            <p:snd r:embed="rId2" name="11of10folie124.WAV.WAV"/>
          </p:stSnd>
        </p:sndAc>
      </p:transition>
    </mc:Choice>
    <mc:Fallback xmlns="">
      <p:transition>
        <p:cut/>
        <p:sndAc>
          <p:stSnd>
            <p:snd r:embed="rId4" name="11of10folie124.WAV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4" descr="C:\html\HamRadio\Saba\images\qslfro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  <p:sndAc>
          <p:stSnd>
            <p:snd r:embed="rId2" name="11of10folie105.WAV.WAV"/>
          </p:stSnd>
        </p:sndAc>
      </p:transition>
    </mc:Choice>
    <mc:Fallback xmlns="">
      <p:transition>
        <p:cut/>
        <p:sndAc>
          <p:stSnd>
            <p:snd r:embed="rId4" name="11of10folie105.WAV.WAV"/>
          </p:stSnd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3107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3107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  <p:sndAc>
          <p:stSnd>
            <p:snd r:embed="rId2" name="11of10folie125.WAV.WAV"/>
          </p:stSnd>
        </p:sndAc>
      </p:transition>
    </mc:Choice>
    <mc:Fallback xmlns="">
      <p:transition>
        <p:cut/>
        <p:sndAc>
          <p:stSnd>
            <p:snd r:embed="rId4" name="11of10folie125.WAV.WAV"/>
          </p:stSnd>
        </p:sndAc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3209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3210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  <p:sndAc>
          <p:stSnd>
            <p:snd r:embed="rId2" name="11of10folie126.WAV.WAV"/>
          </p:stSnd>
        </p:sndAc>
      </p:transition>
    </mc:Choice>
    <mc:Fallback xmlns="">
      <p:transition>
        <p:cut/>
        <p:sndAc>
          <p:stSnd>
            <p:snd r:embed="rId4" name="11of10folie126.WAV.WAV"/>
          </p:stSnd>
        </p:sndAc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3312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3312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  <p:sndAc>
          <p:stSnd>
            <p:snd r:embed="rId2" name="11of10folie127.WAV.WAV"/>
          </p:stSnd>
        </p:sndAc>
      </p:transition>
    </mc:Choice>
    <mc:Fallback xmlns="">
      <p:transition>
        <p:cut/>
        <p:sndAc>
          <p:stSnd>
            <p:snd r:embed="rId4" name="11of10folie127.WAV.WAV"/>
          </p:stSnd>
        </p:sndAc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3517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3517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  <p:sndAc>
          <p:stSnd>
            <p:snd r:embed="rId2" name="11of10folie128.WAV.WAV"/>
          </p:stSnd>
        </p:sndAc>
      </p:transition>
    </mc:Choice>
    <mc:Fallback xmlns="">
      <p:transition>
        <p:cut/>
        <p:sndAc>
          <p:stSnd>
            <p:snd r:embed="rId4" name="11of10folie128.WAV.WAV"/>
          </p:stSnd>
        </p:sndAc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3721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3722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3824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3824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190500"/>
            <a:ext cx="4495800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3619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3619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  <p:sndAc>
          <p:stSnd>
            <p:snd r:embed="rId2" name="11of10folie131.WAV.WAV"/>
          </p:stSnd>
        </p:sndAc>
      </p:transition>
    </mc:Choice>
    <mc:Fallback xmlns="">
      <p:transition>
        <p:cut/>
        <p:sndAc>
          <p:stSnd>
            <p:snd r:embed="rId4" name="11of10folie131.WAV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  <p:sndAc>
          <p:stSnd>
            <p:snd r:embed="rId2" name="11of10folie107.WAV.WAV"/>
          </p:stSnd>
        </p:sndAc>
      </p:transition>
    </mc:Choice>
    <mc:Fallback xmlns="">
      <p:transition>
        <p:cut/>
        <p:sndAc>
          <p:stSnd>
            <p:snd r:embed="rId4" name="11of10folie107.WAV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26"/>
            <a:ext cx="9144000" cy="6851073"/>
          </a:xfrm>
        </p:spPr>
      </p:pic>
    </p:spTree>
    <p:extLst>
      <p:ext uri="{BB962C8B-B14F-4D97-AF65-F5344CB8AC3E}">
        <p14:creationId xmlns:p14="http://schemas.microsoft.com/office/powerpoint/2010/main" val="42768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  <p:sndAc>
          <p:stSnd>
            <p:snd r:embed="rId2" name="11of10folie108.WAV.WAV"/>
          </p:stSnd>
        </p:sndAc>
      </p:transition>
    </mc:Choice>
    <mc:Fallback xmlns="">
      <p:transition>
        <p:cut/>
        <p:sndAc>
          <p:stSnd>
            <p:snd r:embed="rId4" name="11of10folie108.WAV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  <p:sndAc>
          <p:stSnd>
            <p:snd r:embed="rId2" name="11of10folie109.WAV.WAV"/>
          </p:stSnd>
        </p:sndAc>
      </p:transition>
    </mc:Choice>
    <mc:Fallback xmlns="">
      <p:transition>
        <p:cut/>
        <p:sndAc>
          <p:stSnd>
            <p:snd r:embed="rId4" name="11of10folie109.WAV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  <p:sndAc>
          <p:stSnd>
            <p:snd r:embed="rId2" name="11of10folie110.WAV.WAV"/>
          </p:stSnd>
        </p:sndAc>
      </p:transition>
    </mc:Choice>
    <mc:Fallback xmlns="">
      <p:transition>
        <p:cut/>
        <p:sndAc>
          <p:stSnd>
            <p:snd r:embed="rId4" name="11of10folie110.WAV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  <p:sndAc>
          <p:stSnd>
            <p:snd r:embed="rId2" name="11of10folie111.WAV.WAV"/>
          </p:stSnd>
        </p:sndAc>
      </p:transition>
    </mc:Choice>
    <mc:Fallback xmlns="">
      <p:transition>
        <p:cut/>
        <p:sndAc>
          <p:stSnd>
            <p:snd r:embed="rId4" name="11of10folie111.WAV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  <p:sndAc>
          <p:stSnd>
            <p:snd r:embed="rId2" name="11of10folie112.WAV.WAV"/>
          </p:stSnd>
        </p:sndAc>
      </p:transition>
    </mc:Choice>
    <mc:Fallback xmlns="">
      <p:transition>
        <p:cut/>
        <p:sndAc>
          <p:stSnd>
            <p:snd r:embed="rId4" name="11of10folie112.WAV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  <p:sndAc>
          <p:stSnd>
            <p:snd r:embed="rId2" name="11of10folie113.WAV.WAV"/>
          </p:stSnd>
        </p:sndAc>
      </p:transition>
    </mc:Choice>
    <mc:Fallback xmlns="">
      <p:transition>
        <p:cut/>
        <p:sndAc>
          <p:stSnd>
            <p:snd r:embed="rId4" name="11of10folie113.WAV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Notebook">
  <a:themeElements>
    <a:clrScheme name="Notebook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Noteboo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Notebook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Office PowerPoint</Application>
  <PresentationFormat>Bildschirmpräsentation (4:3)</PresentationFormat>
  <Paragraphs>9</Paragraphs>
  <Slides>26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27" baseType="lpstr">
      <vt:lpstr>Notebook</vt:lpstr>
      <vt:lpstr>   PJ6A  Saba and St Eustatius  2010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FT5ZM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</dc:creator>
  <cp:lastModifiedBy>Petri Paulina BA MA  - HO 1</cp:lastModifiedBy>
  <cp:revision>58</cp:revision>
  <dcterms:created xsi:type="dcterms:W3CDTF">2016-06-13T14:24:24Z</dcterms:created>
  <dcterms:modified xsi:type="dcterms:W3CDTF">2016-07-18T07:12:32Z</dcterms:modified>
</cp:coreProperties>
</file>